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26" r:id="rId2"/>
    <p:sldId id="327" r:id="rId3"/>
    <p:sldId id="328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13 with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4359992" y="1422233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126" y="1095942"/>
            <a:ext cx="2334100" cy="3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54" y="3634184"/>
            <a:ext cx="2886689" cy="2886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4369229" y="3223816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1822</Words>
  <Application>Microsoft Office PowerPoint</Application>
  <PresentationFormat>Widescreen</PresentationFormat>
  <Paragraphs>349</Paragraphs>
  <Slides>55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266</cp:revision>
  <dcterms:created xsi:type="dcterms:W3CDTF">2019-07-06T13:27:31Z</dcterms:created>
  <dcterms:modified xsi:type="dcterms:W3CDTF">2024-08-24T15:46:59Z</dcterms:modified>
</cp:coreProperties>
</file>